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892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3294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435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163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8780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7488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8269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666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2025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442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7136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0A6A8-4290-4644-9D08-57429899F8C5}" type="datetimeFigureOut">
              <a:rPr lang="fr-CH" smtClean="0"/>
              <a:t>24.04.2019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552A-8B66-4DCA-AF7D-6B595F335B1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746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0923103">
            <a:off x="4716016" y="38452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nose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237213">
            <a:off x="4153474" y="437007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eyes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955377">
            <a:off x="-252536" y="533487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ears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20560583">
            <a:off x="868694" y="2168380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whiskers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1536313">
            <a:off x="4396491" y="2285463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head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211103">
            <a:off x="458656" y="4442696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bow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779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/>
          <p:cNvCxnSpPr/>
          <p:nvPr/>
        </p:nvCxnSpPr>
        <p:spPr>
          <a:xfrm>
            <a:off x="2157765" y="5247564"/>
            <a:ext cx="7920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Résultat de recherche d'images pour &quot;noeud papillon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5" b="22247"/>
          <a:stretch/>
        </p:blipFill>
        <p:spPr bwMode="auto">
          <a:xfrm>
            <a:off x="655281" y="5862731"/>
            <a:ext cx="1305093" cy="71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24" y="3068960"/>
            <a:ext cx="1205961" cy="66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Résultat de recherche d'images pour &quot;nez lapin dessins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89" y="3749768"/>
            <a:ext cx="985277" cy="98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/>
          <p:nvPr/>
        </p:nvGrpSpPr>
        <p:grpSpPr>
          <a:xfrm>
            <a:off x="153874" y="4865349"/>
            <a:ext cx="2504555" cy="724669"/>
            <a:chOff x="3707904" y="908720"/>
            <a:chExt cx="2743200" cy="122872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908720"/>
              <a:ext cx="2743200" cy="122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860032" y="1268760"/>
              <a:ext cx="432048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6" name="AutoShape 8" descr="Résultat de recherche d'images pour &quot;oreilles de lapin dessi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3" y="1261685"/>
            <a:ext cx="1980029" cy="180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e 7"/>
          <p:cNvGrpSpPr/>
          <p:nvPr/>
        </p:nvGrpSpPr>
        <p:grpSpPr>
          <a:xfrm>
            <a:off x="776184" y="-34286"/>
            <a:ext cx="1192345" cy="1600200"/>
            <a:chOff x="3131840" y="3885633"/>
            <a:chExt cx="1877923" cy="2295695"/>
          </a:xfrm>
        </p:grpSpPr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4581128"/>
              <a:ext cx="1590675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Ellipse 6"/>
            <p:cNvSpPr/>
            <p:nvPr/>
          </p:nvSpPr>
          <p:spPr>
            <a:xfrm>
              <a:off x="4080158" y="3885633"/>
              <a:ext cx="929605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744" y="450504"/>
            <a:ext cx="756097" cy="76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12" y="1628800"/>
            <a:ext cx="750302" cy="76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421" y="2852936"/>
            <a:ext cx="758175" cy="74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942" y="3868203"/>
            <a:ext cx="744031" cy="7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217" y="4853480"/>
            <a:ext cx="739756" cy="7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441" y="5883955"/>
            <a:ext cx="750225" cy="76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necteur droit 9"/>
          <p:cNvCxnSpPr/>
          <p:nvPr/>
        </p:nvCxnSpPr>
        <p:spPr>
          <a:xfrm>
            <a:off x="2123728" y="833053"/>
            <a:ext cx="7920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2191317" y="2010571"/>
            <a:ext cx="724984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2191317" y="6293870"/>
            <a:ext cx="7920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191317" y="4250229"/>
            <a:ext cx="7920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2145442" y="3227563"/>
            <a:ext cx="79208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Résultat de recherche d'images pour &quot;easter bunny&quot;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410" y="2708920"/>
            <a:ext cx="3657371" cy="36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716016" y="384522"/>
            <a:ext cx="4248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Roll an </a:t>
            </a:r>
          </a:p>
          <a:p>
            <a:pPr algn="ctr"/>
            <a:r>
              <a:rPr lang="fr-FR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Easter</a:t>
            </a:r>
            <a:r>
              <a:rPr lang="fr-FR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fr-FR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r>
              <a:rPr lang="fr-FR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unny</a:t>
            </a:r>
            <a:endParaRPr lang="fr-FR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1477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</Words>
  <Application>Microsoft Office PowerPoint</Application>
  <PresentationFormat>Affichage à l'écran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Etat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Othenin-Girard Monique (DSE)</dc:creator>
  <cp:lastModifiedBy>Othenin-Girard Monique (DSE)</cp:lastModifiedBy>
  <cp:revision>4</cp:revision>
  <cp:lastPrinted>2019-04-24T14:26:52Z</cp:lastPrinted>
  <dcterms:created xsi:type="dcterms:W3CDTF">2019-04-24T13:58:18Z</dcterms:created>
  <dcterms:modified xsi:type="dcterms:W3CDTF">2019-04-24T14:33:53Z</dcterms:modified>
</cp:coreProperties>
</file>